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8"/>
  </p:notesMasterIdLst>
  <p:sldIdLst>
    <p:sldId id="1175" r:id="rId3"/>
    <p:sldId id="1176" r:id="rId4"/>
    <p:sldId id="1177" r:id="rId5"/>
    <p:sldId id="1178" r:id="rId6"/>
    <p:sldId id="117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72" y="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贵申 王" userId="201fba2491c5f930" providerId="LiveId" clId="{DCE2E79A-FA80-4B3F-A3B4-A0C24C0A3357}"/>
    <pc:docChg chg="undo custSel addSld delSld modSld sldOrd">
      <pc:chgData name="贵申 王" userId="201fba2491c5f930" providerId="LiveId" clId="{DCE2E79A-FA80-4B3F-A3B4-A0C24C0A3357}" dt="2026-07-02T23:40:15.561" v="251" actId="20577"/>
      <pc:docMkLst>
        <pc:docMk/>
      </pc:docMkLst>
      <pc:sldChg chg="modSp mod">
        <pc:chgData name="贵申 王" userId="201fba2491c5f930" providerId="LiveId" clId="{DCE2E79A-FA80-4B3F-A3B4-A0C24C0A3357}" dt="2026-07-02T23:37:05.155" v="232"/>
        <pc:sldMkLst>
          <pc:docMk/>
          <pc:sldMk cId="0" sldId="1175"/>
        </pc:sldMkLst>
        <pc:spChg chg="mod">
          <ac:chgData name="贵申 王" userId="201fba2491c5f930" providerId="LiveId" clId="{DCE2E79A-FA80-4B3F-A3B4-A0C24C0A3357}" dt="2026-07-02T23:36:13.939" v="230" actId="1076"/>
          <ac:spMkLst>
            <pc:docMk/>
            <pc:sldMk cId="0" sldId="1175"/>
            <ac:spMk id="155650" creationId="{0FD82522-D24A-96BF-2F2D-0E149363ABE5}"/>
          </ac:spMkLst>
        </pc:spChg>
        <pc:spChg chg="mod">
          <ac:chgData name="贵申 王" userId="201fba2491c5f930" providerId="LiveId" clId="{DCE2E79A-FA80-4B3F-A3B4-A0C24C0A3357}" dt="2026-07-02T23:37:05.155" v="232"/>
          <ac:spMkLst>
            <pc:docMk/>
            <pc:sldMk cId="0" sldId="1175"/>
            <ac:spMk id="155651" creationId="{4BC1473A-6416-CCBE-98C2-F261133455A7}"/>
          </ac:spMkLst>
        </pc:spChg>
      </pc:sldChg>
      <pc:sldChg chg="modSp add mod">
        <pc:chgData name="贵申 王" userId="201fba2491c5f930" providerId="LiveId" clId="{DCE2E79A-FA80-4B3F-A3B4-A0C24C0A3357}" dt="2026-07-02T23:39:14.229" v="243" actId="20577"/>
        <pc:sldMkLst>
          <pc:docMk/>
          <pc:sldMk cId="2304486739" sldId="1176"/>
        </pc:sldMkLst>
        <pc:spChg chg="mod">
          <ac:chgData name="贵申 王" userId="201fba2491c5f930" providerId="LiveId" clId="{DCE2E79A-FA80-4B3F-A3B4-A0C24C0A3357}" dt="2026-07-02T23:39:09.403" v="242" actId="20577"/>
          <ac:spMkLst>
            <pc:docMk/>
            <pc:sldMk cId="2304486739" sldId="1176"/>
            <ac:spMk id="155650" creationId="{47A3F639-9999-7F6C-430A-D615EFA0244F}"/>
          </ac:spMkLst>
        </pc:spChg>
        <pc:spChg chg="mod">
          <ac:chgData name="贵申 王" userId="201fba2491c5f930" providerId="LiveId" clId="{DCE2E79A-FA80-4B3F-A3B4-A0C24C0A3357}" dt="2026-07-02T23:39:14.229" v="243" actId="20577"/>
          <ac:spMkLst>
            <pc:docMk/>
            <pc:sldMk cId="2304486739" sldId="1176"/>
            <ac:spMk id="155651" creationId="{0E571F9B-A695-038D-31A5-403D63CF1072}"/>
          </ac:spMkLst>
        </pc:spChg>
      </pc:sldChg>
      <pc:sldChg chg="modSp add del mod">
        <pc:chgData name="贵申 王" userId="201fba2491c5f930" providerId="LiveId" clId="{DCE2E79A-FA80-4B3F-A3B4-A0C24C0A3357}" dt="2026-07-02T23:19:01.778" v="195" actId="47"/>
        <pc:sldMkLst>
          <pc:docMk/>
          <pc:sldMk cId="2439973817" sldId="1176"/>
        </pc:sldMkLst>
      </pc:sldChg>
      <pc:sldChg chg="modSp add del mod">
        <pc:chgData name="贵申 王" userId="201fba2491c5f930" providerId="LiveId" clId="{DCE2E79A-FA80-4B3F-A3B4-A0C24C0A3357}" dt="2026-07-02T23:19:01.922" v="196" actId="47"/>
        <pc:sldMkLst>
          <pc:docMk/>
          <pc:sldMk cId="357554102" sldId="1177"/>
        </pc:sldMkLst>
      </pc:sldChg>
      <pc:sldChg chg="modSp add mod">
        <pc:chgData name="贵申 王" userId="201fba2491c5f930" providerId="LiveId" clId="{DCE2E79A-FA80-4B3F-A3B4-A0C24C0A3357}" dt="2026-07-02T23:40:03.868" v="246" actId="20577"/>
        <pc:sldMkLst>
          <pc:docMk/>
          <pc:sldMk cId="3493672854" sldId="1177"/>
        </pc:sldMkLst>
        <pc:spChg chg="mod">
          <ac:chgData name="贵申 王" userId="201fba2491c5f930" providerId="LiveId" clId="{DCE2E79A-FA80-4B3F-A3B4-A0C24C0A3357}" dt="2026-07-02T23:40:03.868" v="246" actId="20577"/>
          <ac:spMkLst>
            <pc:docMk/>
            <pc:sldMk cId="3493672854" sldId="1177"/>
            <ac:spMk id="155650" creationId="{5617B45A-F18D-35A5-148F-A8246ACE5266}"/>
          </ac:spMkLst>
        </pc:spChg>
      </pc:sldChg>
      <pc:sldChg chg="modSp add del mod">
        <pc:chgData name="贵申 王" userId="201fba2491c5f930" providerId="LiveId" clId="{DCE2E79A-FA80-4B3F-A3B4-A0C24C0A3357}" dt="2026-07-02T23:19:02.122" v="197" actId="47"/>
        <pc:sldMkLst>
          <pc:docMk/>
          <pc:sldMk cId="3449801080" sldId="1178"/>
        </pc:sldMkLst>
      </pc:sldChg>
      <pc:sldChg chg="modSp add mod replId">
        <pc:chgData name="贵申 王" userId="201fba2491c5f930" providerId="LiveId" clId="{DCE2E79A-FA80-4B3F-A3B4-A0C24C0A3357}" dt="2026-07-02T23:40:08.006" v="248" actId="20577"/>
        <pc:sldMkLst>
          <pc:docMk/>
          <pc:sldMk cId="4132135076" sldId="1178"/>
        </pc:sldMkLst>
        <pc:spChg chg="mod">
          <ac:chgData name="贵申 王" userId="201fba2491c5f930" providerId="LiveId" clId="{DCE2E79A-FA80-4B3F-A3B4-A0C24C0A3357}" dt="2026-07-02T23:40:08.006" v="248" actId="20577"/>
          <ac:spMkLst>
            <pc:docMk/>
            <pc:sldMk cId="4132135076" sldId="1178"/>
            <ac:spMk id="155650" creationId="{1C3E99B9-9848-492E-7272-9A06306B1CC4}"/>
          </ac:spMkLst>
        </pc:spChg>
      </pc:sldChg>
      <pc:sldChg chg="modSp add del mod">
        <pc:chgData name="贵申 王" userId="201fba2491c5f930" providerId="LiveId" clId="{DCE2E79A-FA80-4B3F-A3B4-A0C24C0A3357}" dt="2026-07-02T23:19:02.368" v="198" actId="47"/>
        <pc:sldMkLst>
          <pc:docMk/>
          <pc:sldMk cId="1459369253" sldId="1179"/>
        </pc:sldMkLst>
      </pc:sldChg>
      <pc:sldChg chg="modSp add mod">
        <pc:chgData name="贵申 王" userId="201fba2491c5f930" providerId="LiveId" clId="{DCE2E79A-FA80-4B3F-A3B4-A0C24C0A3357}" dt="2026-07-02T23:40:15.561" v="251" actId="20577"/>
        <pc:sldMkLst>
          <pc:docMk/>
          <pc:sldMk cId="3648869827" sldId="1179"/>
        </pc:sldMkLst>
        <pc:spChg chg="mod">
          <ac:chgData name="贵申 王" userId="201fba2491c5f930" providerId="LiveId" clId="{DCE2E79A-FA80-4B3F-A3B4-A0C24C0A3357}" dt="2026-07-02T23:40:15.561" v="251" actId="20577"/>
          <ac:spMkLst>
            <pc:docMk/>
            <pc:sldMk cId="3648869827" sldId="1179"/>
            <ac:spMk id="155650" creationId="{B21AAFD7-D56D-2875-BF00-CDCB4726EDBA}"/>
          </ac:spMkLst>
        </pc:spChg>
      </pc:sldChg>
      <pc:sldChg chg="modSp add del mod">
        <pc:chgData name="贵申 王" userId="201fba2491c5f930" providerId="LiveId" clId="{DCE2E79A-FA80-4B3F-A3B4-A0C24C0A3357}" dt="2026-07-02T23:19:02.776" v="199" actId="47"/>
        <pc:sldMkLst>
          <pc:docMk/>
          <pc:sldMk cId="1026552959" sldId="1180"/>
        </pc:sldMkLst>
      </pc:sldChg>
      <pc:sldChg chg="modSp add del mod">
        <pc:chgData name="贵申 王" userId="201fba2491c5f930" providerId="LiveId" clId="{DCE2E79A-FA80-4B3F-A3B4-A0C24C0A3357}" dt="2026-07-02T23:19:03.085" v="200" actId="47"/>
        <pc:sldMkLst>
          <pc:docMk/>
          <pc:sldMk cId="794182159" sldId="1181"/>
        </pc:sldMkLst>
      </pc:sldChg>
      <pc:sldChg chg="modSp add del mod">
        <pc:chgData name="贵申 王" userId="201fba2491c5f930" providerId="LiveId" clId="{DCE2E79A-FA80-4B3F-A3B4-A0C24C0A3357}" dt="2026-07-02T23:19:03.469" v="201" actId="47"/>
        <pc:sldMkLst>
          <pc:docMk/>
          <pc:sldMk cId="1878462634" sldId="11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E57D0-991D-4E14-A167-13C39BA6F1B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E79A3-4125-4975-B945-D471BC148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8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>
            <a:extLst>
              <a:ext uri="{FF2B5EF4-FFF2-40B4-BE49-F238E27FC236}">
                <a16:creationId xmlns:a16="http://schemas.microsoft.com/office/drawing/2014/main" id="{D8931B4F-2686-27FC-6937-995D22B5FE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C9AC52-13C7-4932-9484-4606B870ADF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156675" name="Rectangle 2">
            <a:extLst>
              <a:ext uri="{FF2B5EF4-FFF2-40B4-BE49-F238E27FC236}">
                <a16:creationId xmlns:a16="http://schemas.microsoft.com/office/drawing/2014/main" id="{FBB47FFD-DB42-4B85-ECE9-3190591970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>
            <a:extLst>
              <a:ext uri="{FF2B5EF4-FFF2-40B4-BE49-F238E27FC236}">
                <a16:creationId xmlns:a16="http://schemas.microsoft.com/office/drawing/2014/main" id="{2F21E9FE-CB95-7F68-1CE5-33DCB5A32B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CAC15-CE20-5B3E-4585-92D830B1B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>
            <a:extLst>
              <a:ext uri="{FF2B5EF4-FFF2-40B4-BE49-F238E27FC236}">
                <a16:creationId xmlns:a16="http://schemas.microsoft.com/office/drawing/2014/main" id="{DB5D9759-3D77-DC09-9087-15D2E5C0A9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C9AC52-13C7-4932-9484-4606B870ADF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156675" name="Rectangle 2">
            <a:extLst>
              <a:ext uri="{FF2B5EF4-FFF2-40B4-BE49-F238E27FC236}">
                <a16:creationId xmlns:a16="http://schemas.microsoft.com/office/drawing/2014/main" id="{254344A6-BC2A-990C-287F-8A30329CD1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>
            <a:extLst>
              <a:ext uri="{FF2B5EF4-FFF2-40B4-BE49-F238E27FC236}">
                <a16:creationId xmlns:a16="http://schemas.microsoft.com/office/drawing/2014/main" id="{E785272B-DB6E-61D1-1447-49E117FEEF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9313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5AC77-92EA-3C06-42A6-4C27713F5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>
            <a:extLst>
              <a:ext uri="{FF2B5EF4-FFF2-40B4-BE49-F238E27FC236}">
                <a16:creationId xmlns:a16="http://schemas.microsoft.com/office/drawing/2014/main" id="{4779D7F0-2B08-2B9D-ED79-0110E23688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C9AC52-13C7-4932-9484-4606B870ADF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156675" name="Rectangle 2">
            <a:extLst>
              <a:ext uri="{FF2B5EF4-FFF2-40B4-BE49-F238E27FC236}">
                <a16:creationId xmlns:a16="http://schemas.microsoft.com/office/drawing/2014/main" id="{5F6A1FD6-DD13-6482-9E82-5F9E895273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>
            <a:extLst>
              <a:ext uri="{FF2B5EF4-FFF2-40B4-BE49-F238E27FC236}">
                <a16:creationId xmlns:a16="http://schemas.microsoft.com/office/drawing/2014/main" id="{C4728253-9E8C-B7FF-5292-5BB8A72B01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8672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08220-214F-61CF-CCAD-27FDCE9F9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>
            <a:extLst>
              <a:ext uri="{FF2B5EF4-FFF2-40B4-BE49-F238E27FC236}">
                <a16:creationId xmlns:a16="http://schemas.microsoft.com/office/drawing/2014/main" id="{571556E0-F645-BCBC-9700-1805A94027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C9AC52-13C7-4932-9484-4606B870ADF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156675" name="Rectangle 2">
            <a:extLst>
              <a:ext uri="{FF2B5EF4-FFF2-40B4-BE49-F238E27FC236}">
                <a16:creationId xmlns:a16="http://schemas.microsoft.com/office/drawing/2014/main" id="{53CF1689-85C7-2D7F-2086-A962AD361E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>
            <a:extLst>
              <a:ext uri="{FF2B5EF4-FFF2-40B4-BE49-F238E27FC236}">
                <a16:creationId xmlns:a16="http://schemas.microsoft.com/office/drawing/2014/main" id="{F004E94A-095A-2930-BDA2-9A93C632BC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0351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7A225-255B-40DC-2276-9EB308658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>
            <a:extLst>
              <a:ext uri="{FF2B5EF4-FFF2-40B4-BE49-F238E27FC236}">
                <a16:creationId xmlns:a16="http://schemas.microsoft.com/office/drawing/2014/main" id="{899CE0A2-2862-45D6-F5CC-8A856DF5C6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C9AC52-13C7-4932-9484-4606B870ADF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156675" name="Rectangle 2">
            <a:extLst>
              <a:ext uri="{FF2B5EF4-FFF2-40B4-BE49-F238E27FC236}">
                <a16:creationId xmlns:a16="http://schemas.microsoft.com/office/drawing/2014/main" id="{5B6C0BC3-9F07-5B67-4217-F09900C063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>
            <a:extLst>
              <a:ext uri="{FF2B5EF4-FFF2-40B4-BE49-F238E27FC236}">
                <a16:creationId xmlns:a16="http://schemas.microsoft.com/office/drawing/2014/main" id="{2A55DEC2-723C-8636-3420-C1D249E724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3236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CF339-0089-7BC8-2FE8-3CBF8CB9F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36542-915E-1DE1-95A8-18C10750F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29929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2">
            <a:extLst>
              <a:ext uri="{FF2B5EF4-FFF2-40B4-BE49-F238E27FC236}">
                <a16:creationId xmlns:a16="http://schemas.microsoft.com/office/drawing/2014/main" id="{11BF52CF-7F04-C630-93EA-AA10DCF4E6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33">
            <a:extLst>
              <a:ext uri="{FF2B5EF4-FFF2-40B4-BE49-F238E27FC236}">
                <a16:creationId xmlns:a16="http://schemas.microsoft.com/office/drawing/2014/main" id="{00CE81FE-C0CE-1CE8-0546-A3B41BF76B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34">
            <a:extLst>
              <a:ext uri="{FF2B5EF4-FFF2-40B4-BE49-F238E27FC236}">
                <a16:creationId xmlns:a16="http://schemas.microsoft.com/office/drawing/2014/main" id="{6F1C9710-DFB6-5363-97C5-5981AEE2FC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A6A0D-1954-4BC6-980C-D8C8D9EF7F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5579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2">
            <a:extLst>
              <a:ext uri="{FF2B5EF4-FFF2-40B4-BE49-F238E27FC236}">
                <a16:creationId xmlns:a16="http://schemas.microsoft.com/office/drawing/2014/main" id="{679DC943-9069-4801-1E8A-1218F9D550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5742F2F9-229F-59E4-AFA9-BB64856859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4">
            <a:extLst>
              <a:ext uri="{FF2B5EF4-FFF2-40B4-BE49-F238E27FC236}">
                <a16:creationId xmlns:a16="http://schemas.microsoft.com/office/drawing/2014/main" id="{AD519F7E-29D3-4033-A5AC-4C6A6B1EAF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8F00B-0776-4361-9167-F8448BBCE3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6762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A61CDDFD-F25E-A314-B985-3D6C176C66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305C453C-610D-4041-669C-9006285A04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320948C2-E62F-ED8B-DE52-52678F264E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CA1C6-509A-4EF7-9318-2CB4F224D3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101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537231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4898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0FD82522-D24A-96BF-2F2D-0E149363A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5889" y="440175"/>
            <a:ext cx="900022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ts val="600"/>
              </a:spcBef>
              <a:buSzTx/>
              <a:buNone/>
              <a:defRPr/>
            </a:pPr>
            <a:r>
              <a:rPr lang="zh-CN" alt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各各他的爱 </a:t>
            </a:r>
            <a:endParaRPr lang="en-US" altLang="zh-CN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600"/>
              </a:spcBef>
              <a:buSzTx/>
              <a:buNone/>
              <a:defRPr/>
            </a:pP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The Love of the Lord Jesus at Calvary 1/5</a:t>
            </a:r>
          </a:p>
        </p:txBody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4BC1473A-6416-CCBE-98C2-F26113345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8621" y="1908474"/>
            <a:ext cx="9154757" cy="4286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你看，你看，耶稣背着十字架。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你看，你听，祂为什么不说话？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一步步走向那名叫各各他，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甘心为我们钉十架。</a:t>
            </a:r>
          </a:p>
          <a:p>
            <a:pPr lvl="0" algn="ctr">
              <a:spcBef>
                <a:spcPts val="600"/>
              </a:spcBef>
              <a:buNone/>
              <a:defRPr/>
            </a:pP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Look, oh look—Jesus bears the cross.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Look and listen—why does He not speak?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Step by step, He walks to the place called Calvary,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Willingly nailed to the cross for us.</a:t>
            </a:r>
          </a:p>
          <a:p>
            <a:pPr lvl="0" algn="ctr">
              <a:spcBef>
                <a:spcPts val="0"/>
              </a:spcBef>
              <a:buNone/>
              <a:defRPr/>
            </a:pPr>
            <a:endParaRPr lang="en-US" altLang="en-US" sz="280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E6605-199F-84CE-DF12-6DD16352B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47A3F639-9999-7F6C-430A-D615EFA02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5889" y="440175"/>
            <a:ext cx="900022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ts val="600"/>
              </a:spcBef>
              <a:buSzTx/>
              <a:buNone/>
              <a:defRPr/>
            </a:pPr>
            <a:r>
              <a:rPr lang="zh-CN" alt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各各他的爱 </a:t>
            </a:r>
            <a:endParaRPr lang="en-US" altLang="zh-CN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600"/>
              </a:spcBef>
              <a:buSzTx/>
              <a:buNone/>
              <a:defRPr/>
            </a:pP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The Love of the Lord Jesus at Calvary 2/5</a:t>
            </a:r>
          </a:p>
        </p:txBody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0E571F9B-A695-038D-31A5-403D63CF1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8621" y="1908474"/>
            <a:ext cx="9154757" cy="4286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哦，耶稣，我的主，祢宝血为我流出，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我真知这全是为了爱！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哦，耶稣，我的主，因着爱，祢忍受痛苦，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因着爱，我被祢救赎。</a:t>
            </a:r>
          </a:p>
          <a:p>
            <a:pPr lvl="0" algn="ctr">
              <a:spcBef>
                <a:spcPts val="600"/>
              </a:spcBef>
              <a:buNone/>
              <a:defRPr/>
            </a:pP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Oh Jesus, my Lord, Your precious blood was shed for me;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I truly know it was all for love!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Oh Jesus, my Lord, Out of love, You endured such pain;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Out of love, I am redeemed by You.</a:t>
            </a:r>
          </a:p>
        </p:txBody>
      </p:sp>
    </p:spTree>
    <p:extLst>
      <p:ext uri="{BB962C8B-B14F-4D97-AF65-F5344CB8AC3E}">
        <p14:creationId xmlns:p14="http://schemas.microsoft.com/office/powerpoint/2010/main" val="2304486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6A127-FA0A-2139-35CE-96A100F63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5617B45A-F18D-35A5-148F-A8246ACE5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5889" y="440175"/>
            <a:ext cx="900022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ts val="600"/>
              </a:spcBef>
              <a:buSzTx/>
              <a:buNone/>
              <a:defRPr/>
            </a:pPr>
            <a:r>
              <a:rPr lang="zh-CN" alt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各各他的爱 </a:t>
            </a:r>
            <a:endParaRPr lang="en-US" altLang="zh-CN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600"/>
              </a:spcBef>
              <a:buSzTx/>
              <a:buNone/>
              <a:defRPr/>
            </a:pP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The Love of the Lord Jesus at Calvary 3/5</a:t>
            </a:r>
          </a:p>
        </p:txBody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A6D2CD6E-877B-50E9-F75D-E1ABC56F5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8621" y="1908474"/>
            <a:ext cx="9154757" cy="4286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你看，你看，耶稣背着十字架。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你看，你听，祂为什么不说话？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一步步走向那名叫各各他，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甘心为我们钉十架。</a:t>
            </a:r>
          </a:p>
          <a:p>
            <a:pPr lvl="0" algn="ctr">
              <a:spcBef>
                <a:spcPts val="600"/>
              </a:spcBef>
              <a:buNone/>
              <a:defRPr/>
            </a:pP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Look, oh look—Jesus bears the cross.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Look and listen—why does He not speak?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Step by step, He walks to the place called Calvary,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Willingly nailed to the cross for us.</a:t>
            </a:r>
          </a:p>
          <a:p>
            <a:pPr lvl="0" algn="ctr">
              <a:spcBef>
                <a:spcPts val="0"/>
              </a:spcBef>
              <a:buNone/>
              <a:defRPr/>
            </a:pPr>
            <a:endParaRPr lang="en-US" altLang="en-US" sz="280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672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BEFC6-7A8C-7F75-6BA9-9B547C8FC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1C3E99B9-9848-492E-7272-9A06306B1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5889" y="440175"/>
            <a:ext cx="900022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ts val="600"/>
              </a:spcBef>
              <a:buSzTx/>
              <a:buNone/>
              <a:defRPr/>
            </a:pPr>
            <a:r>
              <a:rPr lang="zh-CN" alt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各各他的爱 </a:t>
            </a:r>
            <a:endParaRPr lang="en-US" altLang="zh-CN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600"/>
              </a:spcBef>
              <a:buSzTx/>
              <a:buNone/>
              <a:defRPr/>
            </a:pP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The Love of the Lord Jesus at Calvary 4/5</a:t>
            </a:r>
          </a:p>
        </p:txBody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8738C128-8BE7-A17C-E468-5D61F6FCE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8621" y="1908474"/>
            <a:ext cx="9154757" cy="4286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哦，耶稣，我的主，祢宝血为我流出，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我真知这全是为了爱！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哦，耶稣，我的主，因着爱，祢忍受痛苦，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因着爱，我被祢救赎。</a:t>
            </a:r>
          </a:p>
          <a:p>
            <a:pPr lvl="0" algn="ctr">
              <a:spcBef>
                <a:spcPts val="600"/>
              </a:spcBef>
              <a:buNone/>
              <a:defRPr/>
            </a:pP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Oh Jesus, my Lord, Your precious blood was shed for me;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I truly know it was all for love!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Oh Jesus, my Lord, Out of love, You endured such pain;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Out of love, I am redeemed by You.</a:t>
            </a:r>
          </a:p>
        </p:txBody>
      </p:sp>
    </p:spTree>
    <p:extLst>
      <p:ext uri="{BB962C8B-B14F-4D97-AF65-F5344CB8AC3E}">
        <p14:creationId xmlns:p14="http://schemas.microsoft.com/office/powerpoint/2010/main" val="4132135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15B21-E68E-ACD6-BA45-80DEA2AF9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B21AAFD7-D56D-2875-BF00-CDCB4726E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5889" y="440175"/>
            <a:ext cx="900022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ts val="600"/>
              </a:spcBef>
              <a:buSzTx/>
              <a:buNone/>
              <a:defRPr/>
            </a:pPr>
            <a:r>
              <a:rPr lang="zh-CN" alt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各各他的爱 </a:t>
            </a:r>
            <a:endParaRPr lang="en-US" altLang="zh-CN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600"/>
              </a:spcBef>
              <a:buSzTx/>
              <a:buNone/>
              <a:defRPr/>
            </a:pP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The Love of the Lord Jesus at Calvary 5/5</a:t>
            </a:r>
          </a:p>
        </p:txBody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527CA45F-C5AD-C4F3-00ED-1C9400702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8621" y="1908474"/>
            <a:ext cx="9154757" cy="4286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哦，耶稣，我的主，祢宝血为我流出，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我真知这全是为了爱！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哦，耶稣，我的主，因着爱，祢忍受痛苦，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因着爱，我被祢救赎。</a:t>
            </a:r>
          </a:p>
          <a:p>
            <a:pPr lvl="0" algn="ctr">
              <a:spcBef>
                <a:spcPts val="600"/>
              </a:spcBef>
              <a:buNone/>
              <a:defRPr/>
            </a:pP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Oh Jesus, my Lord, Your precious blood was shed for me;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I truly know it was all for love!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Oh Jesus, my Lord, Out of love, You endured such pain;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Out of love, I am redeemed by You.</a:t>
            </a:r>
          </a:p>
        </p:txBody>
      </p:sp>
    </p:spTree>
    <p:extLst>
      <p:ext uri="{BB962C8B-B14F-4D97-AF65-F5344CB8AC3E}">
        <p14:creationId xmlns:p14="http://schemas.microsoft.com/office/powerpoint/2010/main" val="3648869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565</Words>
  <Application>Microsoft Office PowerPoint</Application>
  <PresentationFormat>Widescreen</PresentationFormat>
  <Paragraphs>60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Microsoft YaHei</vt:lpstr>
      <vt:lpstr>TSC FLi S5 TT</vt:lpstr>
      <vt:lpstr>Arial</vt:lpstr>
      <vt:lpstr>Calibri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贵申</dc:creator>
  <cp:lastModifiedBy>贵申 王</cp:lastModifiedBy>
  <cp:revision>2</cp:revision>
  <dcterms:created xsi:type="dcterms:W3CDTF">2023-07-27T17:42:01Z</dcterms:created>
  <dcterms:modified xsi:type="dcterms:W3CDTF">2026-07-02T23:40:20Z</dcterms:modified>
</cp:coreProperties>
</file>